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6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audio1.wav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newsflash/>
    <p:sndAc>
      <p:stSnd>
        <p:snd r:embed="rId1" name="camera.wav" builtIn="1"/>
      </p:stSnd>
    </p:sndAc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newsflash/>
    <p:sndAc>
      <p:stSnd>
        <p:snd r:embed="rId1" name="camera.wav" builtIn="1"/>
      </p:stSnd>
    </p:sndAc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newsflash/>
    <p:sndAc>
      <p:stSnd>
        <p:snd r:embed="rId1" name="camera.wav" builtIn="1"/>
      </p:stSnd>
    </p:sndAc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newsflash/>
    <p:sndAc>
      <p:stSnd>
        <p:snd r:embed="rId1" name="camera.wav" builtIn="1"/>
      </p:stSnd>
    </p:sndAc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newsflash/>
    <p:sndAc>
      <p:stSnd>
        <p:snd r:embed="rId1" name="camera.wav" builtIn="1"/>
      </p:stSnd>
    </p:sndAc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newsflash/>
    <p:sndAc>
      <p:stSnd>
        <p:snd r:embed="rId1" name="camera.wav" builtIn="1"/>
      </p:stSnd>
    </p:sndAc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newsflash/>
    <p:sndAc>
      <p:stSnd>
        <p:snd r:embed="rId1" name="camera.wav" builtIn="1"/>
      </p:stSnd>
    </p:sndAc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>
    <p:newsflash/>
    <p:sndAc>
      <p:stSnd>
        <p:snd r:embed="rId1" name="camera.wav" builtIn="1"/>
      </p:stSnd>
    </p:sndAc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newsflash/>
    <p:sndAc>
      <p:stSnd>
        <p:snd r:embed="rId1" name="camera.wav" builtIn="1"/>
      </p:stSnd>
    </p:sndAc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newsflash/>
    <p:sndAc>
      <p:stSnd>
        <p:snd r:embed="rId1" name="camera.wav" builtIn="1"/>
      </p:stSnd>
    </p:sndAc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slow">
    <p:newsflash/>
    <p:sndAc>
      <p:stSnd>
        <p:snd r:embed="rId1" name="camera.wav" builtIn="1"/>
      </p:stSnd>
    </p:sndAc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0F1EFB8D-E1DA-4747-AC2B-C88A834A0A7B}" type="datetimeFigureOut">
              <a:rPr lang="en-US" smtClean="0"/>
              <a:pPr/>
              <a:t>3/13/2009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AAD58898-99F4-46B6-A93A-4436BDAD57D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 spd="slow">
    <p:newsflash/>
    <p:sndAc>
      <p:stSnd>
        <p:snd r:embed="rId13" name="camera.wav" builtIn="1"/>
      </p:stSnd>
    </p:sndAc>
  </p:transition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Examples of Adverbs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Cameron Norton, Chris Williamson, and Joshua Baker </a:t>
            </a:r>
            <a:endParaRPr lang="en-US" dirty="0"/>
          </a:p>
        </p:txBody>
      </p:sp>
    </p:spTree>
  </p:cSld>
  <p:clrMapOvr>
    <a:masterClrMapping/>
  </p:clrMapOvr>
  <p:transition spd="slow">
    <p:newsflash/>
    <p:sndAc>
      <p:stSnd>
        <p:snd r:embed="rId2" name="camera.wav" builtIn="1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Adverbs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bird flew </a:t>
            </a:r>
            <a:r>
              <a:rPr lang="en-US" i="1" dirty="0" smtClean="0"/>
              <a:t>quickly</a:t>
            </a:r>
            <a:r>
              <a:rPr lang="en-US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dirty="0" smtClean="0"/>
              <a:t>and landed on the tree branch.</a:t>
            </a:r>
          </a:p>
          <a:p>
            <a:r>
              <a:rPr lang="en-US" dirty="0" smtClean="0"/>
              <a:t>Christopher ran </a:t>
            </a:r>
            <a:r>
              <a:rPr lang="en-US" i="1" dirty="0" smtClean="0"/>
              <a:t>briskly through the forest.</a:t>
            </a:r>
          </a:p>
          <a:p>
            <a:r>
              <a:rPr lang="en-US" dirty="0" smtClean="0"/>
              <a:t>On the IOWA </a:t>
            </a:r>
            <a:r>
              <a:rPr lang="en-US" dirty="0" smtClean="0"/>
              <a:t>test, </a:t>
            </a:r>
            <a:r>
              <a:rPr lang="en-US" dirty="0" smtClean="0"/>
              <a:t>I </a:t>
            </a:r>
            <a:r>
              <a:rPr lang="en-US" dirty="0" smtClean="0"/>
              <a:t>ran </a:t>
            </a:r>
            <a:r>
              <a:rPr lang="en-US" dirty="0" smtClean="0"/>
              <a:t>through it so</a:t>
            </a:r>
            <a:r>
              <a:rPr lang="en-US" i="1" dirty="0" smtClean="0"/>
              <a:t> easily.</a:t>
            </a:r>
          </a:p>
          <a:p>
            <a:r>
              <a:rPr lang="en-US" dirty="0" smtClean="0"/>
              <a:t>He </a:t>
            </a:r>
            <a:r>
              <a:rPr lang="en-US" i="1" dirty="0" smtClean="0"/>
              <a:t>really </a:t>
            </a:r>
            <a:r>
              <a:rPr lang="en-US" dirty="0" smtClean="0"/>
              <a:t>understands </a:t>
            </a:r>
            <a:r>
              <a:rPr lang="en-US" dirty="0" smtClean="0"/>
              <a:t>E</a:t>
            </a:r>
            <a:r>
              <a:rPr lang="en-US" dirty="0" smtClean="0"/>
              <a:t>nglish.</a:t>
            </a:r>
          </a:p>
          <a:p>
            <a:r>
              <a:rPr lang="en-US" dirty="0" smtClean="0"/>
              <a:t>My dad drove </a:t>
            </a:r>
            <a:r>
              <a:rPr lang="en-US" i="1" dirty="0" smtClean="0"/>
              <a:t>slowly </a:t>
            </a:r>
            <a:r>
              <a:rPr lang="en-US" dirty="0" smtClean="0"/>
              <a:t>on </a:t>
            </a:r>
            <a:r>
              <a:rPr lang="en-US" smtClean="0"/>
              <a:t>the icy road.</a:t>
            </a:r>
            <a:endParaRPr lang="en-US" dirty="0" smtClean="0"/>
          </a:p>
        </p:txBody>
      </p:sp>
    </p:spTree>
  </p:cSld>
  <p:clrMapOvr>
    <a:masterClrMapping/>
  </p:clrMapOvr>
  <p:transition spd="slow">
    <p:newsflash/>
    <p:sndAc>
      <p:stSnd>
        <p:snd r:embed="rId2" name="camera.wav" builtIn="1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Thanks for watching!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n-US" dirty="0" smtClean="0"/>
              <a:t>This has been a Skittles Production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Cameron 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Joshua 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Chris 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 spd="slow">
    <p:newsflash/>
    <p:sndAc>
      <p:stSnd>
        <p:snd r:embed="rId2" name="camera.wav" builtIn="1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8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8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8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5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5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8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5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5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8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50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50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1"/>
      <p:bldP spid="3" grpId="1" build="allAtOnce"/>
    </p:bldLst>
  </p:timing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43</TotalTime>
  <Words>72</Words>
  <Application>Microsoft Office PowerPoint</Application>
  <PresentationFormat>On-screen Show (4:3)</PresentationFormat>
  <Paragraphs>25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Technic</vt:lpstr>
      <vt:lpstr>Examples of Adverbs</vt:lpstr>
      <vt:lpstr>Adverbs</vt:lpstr>
      <vt:lpstr>Thanks for watching!</vt:lpstr>
    </vt:vector>
  </TitlesOfParts>
  <Company>Greater Atlanta Christian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HSMLAB</dc:creator>
  <cp:lastModifiedBy>HSMLAB</cp:lastModifiedBy>
  <cp:revision>6</cp:revision>
  <dcterms:created xsi:type="dcterms:W3CDTF">2009-03-11T18:43:41Z</dcterms:created>
  <dcterms:modified xsi:type="dcterms:W3CDTF">2009-03-13T13:42:34Z</dcterms:modified>
</cp:coreProperties>
</file>

<file path=docProps/thumbnail.jpeg>
</file>